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 restart="2147483647"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2160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5D177-1AEA-4F2E-937E-214F72AE56A1}" type="datetimeFigureOut">
              <a:rPr lang="en-IN" smtClean="0"/>
              <a:t>30-08-2016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58C16-2B37-41BB-BFD5-20C197C87691}" type="slidenum">
              <a:rPr lang="en-IN" smtClean="0"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0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1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14.png"/>
          <p:cNvPicPr>
            <a:picLocks/>
          </p:cNvPicPr>
          <p:nvPr/>
        </p:nvPicPr>
        <p:blipFill>
          <a:blip r:embed="rId2" cstate="print"/>
          <a:srcRect b="1260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2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3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4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5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6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7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8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ock_9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3000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2</cp:revision>
  <dcterms:created xsi:type="dcterms:W3CDTF">2016-08-29T18:33:54Z</dcterms:created>
  <dcterms:modified xsi:type="dcterms:W3CDTF">2016-08-29T18:35:51Z</dcterms:modified>
</cp:coreProperties>
</file>